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0" d="100"/>
          <a:sy n="100" d="100"/>
        </p:scale>
        <p:origin x="-4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840" cy="466435"/>
          </a:xfrm>
          <a:prstGeom prst="rect">
            <a:avLst/>
          </a:prstGeom>
        </p:spPr>
        <p:txBody>
          <a:bodyPr vert="horz" lIns="93462" tIns="46731" rIns="93462" bIns="467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3"/>
            <a:ext cx="3037840" cy="466435"/>
          </a:xfrm>
          <a:prstGeom prst="rect">
            <a:avLst/>
          </a:prstGeom>
        </p:spPr>
        <p:txBody>
          <a:bodyPr vert="horz" lIns="93462" tIns="46731" rIns="93462" bIns="46731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3638"/>
            <a:ext cx="418147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2" tIns="46731" rIns="93462" bIns="467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</p:spPr>
        <p:txBody>
          <a:bodyPr vert="horz" lIns="93462" tIns="46731" rIns="93462" bIns="467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8"/>
            <a:ext cx="3037840" cy="466434"/>
          </a:xfrm>
          <a:prstGeom prst="rect">
            <a:avLst/>
          </a:prstGeom>
        </p:spPr>
        <p:txBody>
          <a:bodyPr vert="horz" lIns="93462" tIns="46731" rIns="93462" bIns="467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462" tIns="46731" rIns="93462" bIns="46731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5CF0F-7754-451D-81E9-5A14F2A7A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3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7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093084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DRAFT            Cascade School Strategic Plan (Mays Cluster)                   DRAFT</a:t>
            </a:r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71017" y="4110444"/>
            <a:ext cx="2658173" cy="2633586"/>
            <a:chOff x="1377002" y="4138289"/>
            <a:chExt cx="2648294" cy="4807887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880260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80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en-US" sz="800" b="1" dirty="0" smtClean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7002" y="6164853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6. . </a:t>
              </a: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Improve data tracking systems that include student goal setting opportunities</a:t>
              </a:r>
              <a:endParaRPr lang="en-US" sz="800" b="1" dirty="0" smtClean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spcAft>
                  <a:spcPts val="1200"/>
                </a:spcAft>
              </a:pPr>
              <a:endParaRPr lang="en-US" sz="800" b="1" dirty="0" smtClean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6621" y="7611721"/>
              <a:ext cx="2632673" cy="133445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 marL="160727" indent="-160727">
                <a:buFont typeface="Arial" pitchFamily="34" charset="0"/>
                <a:buChar char="•"/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4" y="5207259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 and determine data efficiency tracking system tools to monitor student progress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6B. Provide professional development sessions focused on student goal setting.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60735" y="4094991"/>
            <a:ext cx="3431444" cy="1028280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Provide targeted and professional learning opportunities focused on the implementation of Standards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instruction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5B.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Provide collaborative/vertical planning time each week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5C.  Provide professional development opportunities led by teachers according to observable strengths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D.Particiapte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district/IB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building professional learning opportunities.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105794"/>
            <a:ext cx="2642494" cy="190521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1.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Improve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percent of students achieving at proficient and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distinguished levels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on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the GA Milestones Assessment in ELA and Mathematics.</a:t>
            </a: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2. Improve Tier 1 instructional strategies in ELA and Mathematics</a:t>
            </a: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. Improve early identification procedures for Tier 2 and above.</a:t>
            </a:r>
          </a:p>
          <a:p>
            <a:pPr>
              <a:spcAft>
                <a:spcPts val="1200"/>
              </a:spcAft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4. </a:t>
            </a: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Become an Authorized International Baccalaureate PYP World School by 2021</a:t>
            </a:r>
          </a:p>
          <a:p>
            <a:pPr>
              <a:spcAft>
                <a:spcPts val="1200"/>
              </a:spcAft>
            </a:pP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5. Build </a:t>
            </a: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eacher capacity using effective instructional coaching strategies </a:t>
            </a: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40203" y="6004973"/>
            <a:ext cx="3410957" cy="839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7A. Build community awareness, knowledge and support for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wide initiatives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removing barriers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workshops to build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capacity to understand student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Continue the implementation of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Emotional Learning for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and school staff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7D. Create engaging opportunities throughout the year for students and families to enjoy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13925" y="2038996"/>
            <a:ext cx="3457766" cy="1972007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Provide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identification of student performance levels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and track students by performance bands throughout the school year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quarterly target update sessions with teacher and students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 and implement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ELA and Math curriculums aligned to the GA Standards of Excellence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1E. Provide adequate instructional coaching for teachers of high leverage instructional strategies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professional development sessions aligned to the standards and curriculum resources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Assess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students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using STAR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System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frequent feedback to teachers on the implementation of strategies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Integrate early detection mechanisms for struggling students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training opportunities for teachers to understand the RTI process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Plan, create, and implement at least two transdisciplinary IB units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Retain a school based IB specialist to oversee the authorization phases of the </a:t>
            </a:r>
            <a:r>
              <a:rPr lang="en-US" sz="7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472223" cy="99735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12" y="411930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25857" y="449124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968844" y="510719"/>
            <a:ext cx="2863060" cy="994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Provide instruction that is standards based, integrated and rigorous focusing on the whole child while collaborating with all constituents to prepare all students for graduation and beyond. 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Vision: Prepare students to be come 21</a:t>
            </a:r>
            <a:r>
              <a:rPr lang="en-US" sz="800" baseline="30000" dirty="0" smtClean="0">
                <a:solidFill>
                  <a:schemeClr val="tx1"/>
                </a:solidFill>
                <a:latin typeface="Arial"/>
                <a:cs typeface="Arial"/>
              </a:rPr>
              <a:t>st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 century learners who are ready for college, career and beyond.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178058" y="512021"/>
            <a:ext cx="2758907" cy="99270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Cascade </a:t>
            </a:r>
            <a:r>
              <a:rPr lang="en-US" sz="7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Elementary School will prepare students for  College and Career Readiness through rigorous, relevant, and real world learning experiences in order to become global learners in the 21st Century. </a:t>
            </a:r>
            <a:r>
              <a:rPr lang="en-US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7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700" b="1" dirty="0" smtClean="0">
                <a:solidFill>
                  <a:srgbClr val="FF0000"/>
                </a:solidFill>
                <a:latin typeface="Arial"/>
                <a:cs typeface="Arial"/>
              </a:rPr>
              <a:t>Our Vision is to become the neighborhood school of choice and a viable, desirable, traditional public school option for the child of any family in Southwest Atlanta. </a:t>
            </a:r>
            <a:endParaRPr lang="en-US" sz="7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12503" y="1796684"/>
            <a:ext cx="1546237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089943"/>
            <a:ext cx="1596578" cy="4654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 and Math performance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Proficient and Distinguished categories on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GMAS by 15%. </a:t>
            </a:r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Progress (percent of student meeting typical or high growth on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 and Milestones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EOGs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by more than 40 SGP.</a:t>
            </a:r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student’s perception surveys on School climate surveys.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from classroom observations.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school partnerships.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Student Attendance &gt;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94%</a:t>
            </a:r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Suspension Rate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&lt;2%</a:t>
            </a:r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CCRPI Climate rating &gt;4 diamond and improve parent satisfaction rating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participation at parent workshops</a:t>
            </a:r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96274" y="3768442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754609" y="5702329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754609" y="6671252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337281" y="1549272"/>
            <a:ext cx="394691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International Baccalaureate Primary Years </a:t>
            </a:r>
            <a:r>
              <a:rPr lang="en-US" sz="825" b="1" dirty="0" err="1" smtClean="0">
                <a:latin typeface="Arial"/>
                <a:cs typeface="Arial"/>
              </a:rPr>
              <a:t>Programme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546887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689821" y="79671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8035" y="5986066"/>
            <a:ext cx="2504580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800" b="1" dirty="0">
                <a:latin typeface="Arial"/>
                <a:cs typeface="Arial"/>
              </a:rPr>
              <a:t>7</a:t>
            </a:r>
            <a:r>
              <a:rPr lang="en-US" sz="800" b="1" dirty="0" smtClean="0">
                <a:latin typeface="Arial"/>
                <a:cs typeface="Arial"/>
              </a:rPr>
              <a:t>. Create a positive and healthy school environment where students thrive, teachers enjoy coming to work, and the community trusts</a:t>
            </a:r>
            <a:endParaRPr lang="en-US" sz="800" b="1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800" b="1" dirty="0" smtClean="0">
              <a:latin typeface="Arial"/>
              <a:cs typeface="Aria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54609" y="4930442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35720</TotalTime>
  <Words>626</Words>
  <Application>Microsoft Office PowerPoint</Application>
  <PresentationFormat>Letter Paper (8.5x11 in)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Momon, Tiffany</cp:lastModifiedBy>
  <cp:revision>332</cp:revision>
  <cp:lastPrinted>2018-01-29T15:27:14Z</cp:lastPrinted>
  <dcterms:created xsi:type="dcterms:W3CDTF">2015-11-10T14:08:41Z</dcterms:created>
  <dcterms:modified xsi:type="dcterms:W3CDTF">2019-01-23T21:11:28Z</dcterms:modified>
</cp:coreProperties>
</file>